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60" r:id="rId2"/>
    <p:sldMasterId id="2147483778" r:id="rId3"/>
    <p:sldMasterId id="2147483802" r:id="rId4"/>
    <p:sldMasterId id="2147483864" r:id="rId5"/>
    <p:sldMasterId id="2147483888" r:id="rId6"/>
    <p:sldMasterId id="2147483902" r:id="rId7"/>
    <p:sldMasterId id="2147483907" r:id="rId8"/>
  </p:sldMasterIdLst>
  <p:notesMasterIdLst>
    <p:notesMasterId r:id="rId23"/>
  </p:notesMasterIdLst>
  <p:sldIdLst>
    <p:sldId id="291" r:id="rId9"/>
    <p:sldId id="265" r:id="rId10"/>
    <p:sldId id="284" r:id="rId11"/>
    <p:sldId id="678" r:id="rId12"/>
    <p:sldId id="679" r:id="rId13"/>
    <p:sldId id="332" r:id="rId14"/>
    <p:sldId id="670" r:id="rId15"/>
    <p:sldId id="680" r:id="rId16"/>
    <p:sldId id="391" r:id="rId17"/>
    <p:sldId id="671" r:id="rId18"/>
    <p:sldId id="681" r:id="rId19"/>
    <p:sldId id="672" r:id="rId20"/>
    <p:sldId id="282" r:id="rId21"/>
    <p:sldId id="312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2BC4"/>
    <a:srgbClr val="D5E286"/>
    <a:srgbClr val="49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87136" autoAdjust="0"/>
  </p:normalViewPr>
  <p:slideViewPr>
    <p:cSldViewPr snapToGrid="0" showGuides="1">
      <p:cViewPr varScale="1">
        <p:scale>
          <a:sx n="93" d="100"/>
          <a:sy n="93" d="100"/>
        </p:scale>
        <p:origin x="1208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14/06/2023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06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6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36BD5-D0CA-498C-B4DA-87FD02C17A03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7460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501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904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36BD5-D0CA-498C-B4DA-87FD02C17A03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0388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5206-4DE8-4E35-BE1B-AFB0DE63FE1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5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49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8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2023/6/14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4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35"/>
            <a:ext cx="2628900" cy="58118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51" y="365235"/>
            <a:ext cx="7734300" cy="58118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2023/6/14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0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51" y="1122363"/>
            <a:ext cx="9144001" cy="2387600"/>
          </a:xfrm>
          <a:prstGeom prst="rect">
            <a:avLst/>
          </a:prstGeom>
        </p:spPr>
        <p:txBody>
          <a:bodyPr lIns="91300" tIns="45702" rIns="91300" bIns="45702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51" y="3602061"/>
            <a:ext cx="9144001" cy="1655763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 algn="ctr">
              <a:buNone/>
              <a:defRPr sz="2400"/>
            </a:lvl1pPr>
            <a:lvl2pPr marL="456403" indent="0" algn="ctr">
              <a:buNone/>
              <a:defRPr sz="2000"/>
            </a:lvl2pPr>
            <a:lvl3pPr marL="912877" indent="0" algn="ctr">
              <a:buNone/>
              <a:defRPr sz="1900"/>
            </a:lvl3pPr>
            <a:lvl4pPr marL="1369314" indent="0" algn="ctr">
              <a:buNone/>
              <a:defRPr sz="1600"/>
            </a:lvl4pPr>
            <a:lvl5pPr marL="1825756" indent="0" algn="ctr">
              <a:buNone/>
              <a:defRPr sz="1600"/>
            </a:lvl5pPr>
            <a:lvl6pPr marL="2282226" indent="0" algn="ctr">
              <a:buNone/>
              <a:defRPr sz="1600"/>
            </a:lvl6pPr>
            <a:lvl7pPr marL="2738630" indent="0" algn="ctr">
              <a:buNone/>
              <a:defRPr sz="1600"/>
            </a:lvl7pPr>
            <a:lvl8pPr marL="3195036" indent="0" algn="ctr">
              <a:buNone/>
              <a:defRPr sz="1600"/>
            </a:lvl8pPr>
            <a:lvl9pPr marL="365143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3E26BC15-B161-4C75-9B3A-128C91250747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2023/6/14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58B4E113-1DE2-475C-BE03-FB3C59433037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4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3" y="51"/>
            <a:ext cx="12231160" cy="6856215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1871148"/>
            <a:ext cx="6815669" cy="1515533"/>
          </a:xfrm>
        </p:spPr>
        <p:txBody>
          <a:bodyPr anchor="b">
            <a:noAutofit/>
          </a:bodyPr>
          <a:lstStyle>
            <a:lvl1pPr algn="ctr">
              <a:defRPr sz="55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400" y="3657613"/>
            <a:ext cx="6815669" cy="1320803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6/14/23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57" y="5037663"/>
            <a:ext cx="551167" cy="279400"/>
          </a:xfrm>
        </p:spPr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41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791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6/14/23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3764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21"/>
            <a:ext cx="8158688" cy="1822515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9" y="3846069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69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6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6/14/23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4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188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6/14/23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2829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83"/>
            <a:ext cx="4718304" cy="576263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6951" indent="0">
              <a:buNone/>
              <a:defRPr sz="2000" b="1"/>
            </a:lvl2pPr>
            <a:lvl3pPr marL="913924" indent="0">
              <a:buNone/>
              <a:defRPr sz="1900" b="1"/>
            </a:lvl3pPr>
            <a:lvl4pPr marL="1370886" indent="0">
              <a:buNone/>
              <a:defRPr sz="1600" b="1"/>
            </a:lvl4pPr>
            <a:lvl5pPr marL="1827848" indent="0">
              <a:buNone/>
              <a:defRPr sz="1600" b="1"/>
            </a:lvl5pPr>
            <a:lvl6pPr marL="2284822" indent="0">
              <a:buNone/>
              <a:defRPr sz="1600" b="1"/>
            </a:lvl6pPr>
            <a:lvl7pPr marL="2741770" indent="0">
              <a:buNone/>
              <a:defRPr sz="1600" b="1"/>
            </a:lvl7pPr>
            <a:lvl8pPr marL="3198720" indent="0">
              <a:buNone/>
              <a:defRPr sz="1600" b="1"/>
            </a:lvl8pPr>
            <a:lvl9pPr marL="365567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80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83"/>
            <a:ext cx="4718304" cy="576263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6951" indent="0">
              <a:buNone/>
              <a:defRPr sz="2000" b="1"/>
            </a:lvl2pPr>
            <a:lvl3pPr marL="913924" indent="0">
              <a:buNone/>
              <a:defRPr sz="1900" b="1"/>
            </a:lvl3pPr>
            <a:lvl4pPr marL="1370886" indent="0">
              <a:buNone/>
              <a:defRPr sz="1600" b="1"/>
            </a:lvl4pPr>
            <a:lvl5pPr marL="1827848" indent="0">
              <a:buNone/>
              <a:defRPr sz="1600" b="1"/>
            </a:lvl5pPr>
            <a:lvl6pPr marL="2284822" indent="0">
              <a:buNone/>
              <a:defRPr sz="1600" b="1"/>
            </a:lvl6pPr>
            <a:lvl7pPr marL="2741770" indent="0">
              <a:buNone/>
              <a:defRPr sz="1600" b="1"/>
            </a:lvl7pPr>
            <a:lvl8pPr marL="3198720" indent="0">
              <a:buNone/>
              <a:defRPr sz="1600" b="1"/>
            </a:lvl8pPr>
            <a:lvl9pPr marL="365567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80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6/14/23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088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6/14/23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701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6/14/23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4533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49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8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54" y="1388535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56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54" y="3031067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6951" indent="0">
              <a:buNone/>
              <a:defRPr sz="1200"/>
            </a:lvl2pPr>
            <a:lvl3pPr marL="913924" indent="0">
              <a:buNone/>
              <a:defRPr sz="1100"/>
            </a:lvl3pPr>
            <a:lvl4pPr marL="1370886" indent="0">
              <a:buNone/>
              <a:defRPr sz="900"/>
            </a:lvl4pPr>
            <a:lvl5pPr marL="1827848" indent="0">
              <a:buNone/>
              <a:defRPr sz="900"/>
            </a:lvl5pPr>
            <a:lvl6pPr marL="2284822" indent="0">
              <a:buNone/>
              <a:defRPr sz="900"/>
            </a:lvl6pPr>
            <a:lvl7pPr marL="2741770" indent="0">
              <a:buNone/>
              <a:defRPr sz="900"/>
            </a:lvl7pPr>
            <a:lvl8pPr marL="3198720" indent="0">
              <a:buNone/>
              <a:defRPr sz="900"/>
            </a:lvl8pPr>
            <a:lvl9pPr marL="3655671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6/14/23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44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6951" indent="0">
              <a:buNone/>
              <a:defRPr sz="1600"/>
            </a:lvl2pPr>
            <a:lvl3pPr marL="913924" indent="0">
              <a:buNone/>
              <a:defRPr sz="1600"/>
            </a:lvl3pPr>
            <a:lvl4pPr marL="1370886" indent="0">
              <a:buNone/>
              <a:defRPr sz="1600"/>
            </a:lvl4pPr>
            <a:lvl5pPr marL="1827848" indent="0">
              <a:buNone/>
              <a:defRPr sz="1600"/>
            </a:lvl5pPr>
            <a:lvl6pPr marL="2284822" indent="0">
              <a:buNone/>
              <a:defRPr sz="1600"/>
            </a:lvl6pPr>
            <a:lvl7pPr marL="2741770" indent="0">
              <a:buNone/>
              <a:defRPr sz="1600"/>
            </a:lvl7pPr>
            <a:lvl8pPr marL="3198720" indent="0">
              <a:buNone/>
              <a:defRPr sz="1600"/>
            </a:lvl8pPr>
            <a:lvl9pPr marL="3655671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900"/>
            </a:lvl1pPr>
            <a:lvl2pPr marL="456951" indent="0">
              <a:buNone/>
              <a:defRPr sz="1200"/>
            </a:lvl2pPr>
            <a:lvl3pPr marL="913924" indent="0">
              <a:buNone/>
              <a:defRPr sz="1100"/>
            </a:lvl3pPr>
            <a:lvl4pPr marL="1370886" indent="0">
              <a:buNone/>
              <a:defRPr sz="900"/>
            </a:lvl4pPr>
            <a:lvl5pPr marL="1827848" indent="0">
              <a:buNone/>
              <a:defRPr sz="900"/>
            </a:lvl5pPr>
            <a:lvl6pPr marL="2284822" indent="0">
              <a:buNone/>
              <a:defRPr sz="900"/>
            </a:lvl6pPr>
            <a:lvl7pPr marL="2741770" indent="0">
              <a:buNone/>
              <a:defRPr sz="900"/>
            </a:lvl7pPr>
            <a:lvl8pPr marL="3198720" indent="0">
              <a:buNone/>
              <a:defRPr sz="900"/>
            </a:lvl8pPr>
            <a:lvl9pPr marL="3655671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6/14/23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79133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33"/>
            <a:ext cx="9609667" cy="566739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47" y="1041416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6951" indent="0">
              <a:buNone/>
              <a:defRPr sz="1600"/>
            </a:lvl2pPr>
            <a:lvl3pPr marL="913924" indent="0">
              <a:buNone/>
              <a:defRPr sz="1600"/>
            </a:lvl3pPr>
            <a:lvl4pPr marL="1370886" indent="0">
              <a:buNone/>
              <a:defRPr sz="1600"/>
            </a:lvl4pPr>
            <a:lvl5pPr marL="1827848" indent="0">
              <a:buNone/>
              <a:defRPr sz="1600"/>
            </a:lvl5pPr>
            <a:lvl6pPr marL="2284822" indent="0">
              <a:buNone/>
              <a:defRPr sz="1600"/>
            </a:lvl6pPr>
            <a:lvl7pPr marL="2741770" indent="0">
              <a:buNone/>
              <a:defRPr sz="1600"/>
            </a:lvl7pPr>
            <a:lvl8pPr marL="3198720" indent="0">
              <a:buNone/>
              <a:defRPr sz="1600"/>
            </a:lvl8pPr>
            <a:lvl9pPr marL="3655671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456951" indent="0">
              <a:buNone/>
              <a:defRPr sz="1200"/>
            </a:lvl2pPr>
            <a:lvl3pPr marL="913924" indent="0">
              <a:buNone/>
              <a:defRPr sz="1100"/>
            </a:lvl3pPr>
            <a:lvl4pPr marL="1370886" indent="0">
              <a:buNone/>
              <a:defRPr sz="900"/>
            </a:lvl4pPr>
            <a:lvl5pPr marL="1827848" indent="0">
              <a:buNone/>
              <a:defRPr sz="900"/>
            </a:lvl5pPr>
            <a:lvl6pPr marL="2284822" indent="0">
              <a:buNone/>
              <a:defRPr sz="900"/>
            </a:lvl6pPr>
            <a:lvl7pPr marL="2741770" indent="0">
              <a:buNone/>
              <a:defRPr sz="900"/>
            </a:lvl7pPr>
            <a:lvl8pPr marL="3198720" indent="0">
              <a:buNone/>
              <a:defRPr sz="900"/>
            </a:lvl8pPr>
            <a:lvl9pPr marL="3655671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35EA24C6-B4BC-43B1-BBF7-E43B2C586E8C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6/14/23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3D29B-0323-4B08-8148-6B0565546AB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0400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87" y="982134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87" y="4343417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69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6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35EA24C6-B4BC-43B1-BBF7-E43B2C586E8C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6/14/23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3D29B-0323-4B08-8148-6B0565546AB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776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69" y="982135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6951" indent="0">
              <a:buFontTx/>
              <a:buNone/>
              <a:defRPr/>
            </a:lvl2pPr>
            <a:lvl3pPr marL="913924" indent="0">
              <a:buFontTx/>
              <a:buNone/>
              <a:defRPr/>
            </a:lvl3pPr>
            <a:lvl4pPr marL="1370886" indent="0">
              <a:buFontTx/>
              <a:buNone/>
              <a:defRPr/>
            </a:lvl4pPr>
            <a:lvl5pPr marL="1827848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17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69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6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35EA24C6-B4BC-43B1-BBF7-E43B2C586E8C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6/14/23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3D29B-0323-4B08-8148-6B0565546AB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398" tIns="45718" rIns="91398" bIns="45718" rtlCol="0" anchor="ctr">
            <a:noAutofit/>
          </a:bodyPr>
          <a:lstStyle/>
          <a:p>
            <a:pPr defTabSz="913924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1"/>
            <a:ext cx="609600" cy="584776"/>
          </a:xfrm>
          <a:prstGeom prst="rect">
            <a:avLst/>
          </a:prstGeom>
        </p:spPr>
        <p:txBody>
          <a:bodyPr vert="horz" lIns="91398" tIns="45718" rIns="91398" bIns="45718" rtlCol="0" anchor="ctr">
            <a:noAutofit/>
          </a:bodyPr>
          <a:lstStyle/>
          <a:p>
            <a:pPr algn="r" defTabSz="913924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183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2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23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69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6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35EA24C6-B4BC-43B1-BBF7-E43B2C586E8C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6/14/23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3D29B-0323-4B08-8148-6B0565546AB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04435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69" y="982135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23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69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6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23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69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6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35EA24C6-B4BC-43B1-BBF7-E43B2C586E8C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6/14/23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3D29B-0323-4B08-8148-6B0565546AB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398" tIns="45718" rIns="91398" bIns="45718" rtlCol="0" anchor="ctr">
            <a:noAutofit/>
          </a:bodyPr>
          <a:lstStyle/>
          <a:p>
            <a:pPr defTabSz="913924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398" tIns="45718" rIns="91398" bIns="45718" rtlCol="0" anchor="ctr">
            <a:noAutofit/>
          </a:bodyPr>
          <a:lstStyle/>
          <a:p>
            <a:pPr algn="r" defTabSz="913924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984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5"/>
            <a:ext cx="9609667" cy="2243668"/>
          </a:xfrm>
        </p:spPr>
        <p:txBody>
          <a:bodyPr vert="horz" lIns="91398" tIns="45718" rIns="91398" bIns="45718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23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69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6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32" y="4470417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69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6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35EA24C6-B4BC-43B1-BBF7-E43B2C586E8C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6/14/23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3D29B-0323-4B08-8148-6B0565546AB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981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6/14/23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386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413" y="982156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54" y="982156"/>
            <a:ext cx="7433025" cy="489373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6/14/23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72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8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134"/>
            <a:ext cx="9144000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311" indent="0" algn="ctr">
              <a:buNone/>
              <a:defRPr sz="2000"/>
            </a:lvl2pPr>
            <a:lvl3pPr marL="912675" indent="0" algn="ctr">
              <a:buNone/>
              <a:defRPr sz="1900"/>
            </a:lvl3pPr>
            <a:lvl4pPr marL="1369012" indent="0" algn="ctr">
              <a:buNone/>
              <a:defRPr sz="1600"/>
            </a:lvl4pPr>
            <a:lvl5pPr marL="1825348" indent="0" algn="ctr">
              <a:buNone/>
              <a:defRPr sz="1600"/>
            </a:lvl5pPr>
            <a:lvl6pPr marL="2281714" indent="0" algn="ctr">
              <a:buNone/>
              <a:defRPr sz="1600"/>
            </a:lvl6pPr>
            <a:lvl7pPr marL="2738022" indent="0" algn="ctr">
              <a:buNone/>
              <a:defRPr sz="1600"/>
            </a:lvl7pPr>
            <a:lvl8pPr marL="3194331" indent="0" algn="ctr">
              <a:buNone/>
              <a:defRPr sz="1600"/>
            </a:lvl8pPr>
            <a:lvl9pPr marL="365063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14/06/2023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473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14/06/2023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36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3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6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0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3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17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3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06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14/06/2023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63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14/06/2023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66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11" indent="0">
              <a:buNone/>
              <a:defRPr sz="2000" b="1"/>
            </a:lvl2pPr>
            <a:lvl3pPr marL="912675" indent="0">
              <a:buNone/>
              <a:defRPr sz="1900" b="1"/>
            </a:lvl3pPr>
            <a:lvl4pPr marL="1369012" indent="0">
              <a:buNone/>
              <a:defRPr sz="1600" b="1"/>
            </a:lvl4pPr>
            <a:lvl5pPr marL="1825348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22" indent="0">
              <a:buNone/>
              <a:defRPr sz="1600" b="1"/>
            </a:lvl7pPr>
            <a:lvl8pPr marL="3194331" indent="0">
              <a:buNone/>
              <a:defRPr sz="1600" b="1"/>
            </a:lvl8pPr>
            <a:lvl9pPr marL="365063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87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11" indent="0">
              <a:buNone/>
              <a:defRPr sz="2000" b="1"/>
            </a:lvl2pPr>
            <a:lvl3pPr marL="912675" indent="0">
              <a:buNone/>
              <a:defRPr sz="1900" b="1"/>
            </a:lvl3pPr>
            <a:lvl4pPr marL="1369012" indent="0">
              <a:buNone/>
              <a:defRPr sz="1600" b="1"/>
            </a:lvl4pPr>
            <a:lvl5pPr marL="1825348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22" indent="0">
              <a:buNone/>
              <a:defRPr sz="1600" b="1"/>
            </a:lvl7pPr>
            <a:lvl8pPr marL="3194331" indent="0">
              <a:buNone/>
              <a:defRPr sz="1600" b="1"/>
            </a:lvl8pPr>
            <a:lvl9pPr marL="365063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0" y="2505087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14/06/2023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22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14/06/2023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92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14/06/2023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959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1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11" indent="0">
              <a:buNone/>
              <a:defRPr sz="1500"/>
            </a:lvl2pPr>
            <a:lvl3pPr marL="912675" indent="0">
              <a:buNone/>
              <a:defRPr sz="1200"/>
            </a:lvl3pPr>
            <a:lvl4pPr marL="1369012" indent="0">
              <a:buNone/>
              <a:defRPr sz="900"/>
            </a:lvl4pPr>
            <a:lvl5pPr marL="1825348" indent="0">
              <a:buNone/>
              <a:defRPr sz="900"/>
            </a:lvl5pPr>
            <a:lvl6pPr marL="2281714" indent="0">
              <a:buNone/>
              <a:defRPr sz="900"/>
            </a:lvl6pPr>
            <a:lvl7pPr marL="2738022" indent="0">
              <a:buNone/>
              <a:defRPr sz="900"/>
            </a:lvl7pPr>
            <a:lvl8pPr marL="3194331" indent="0">
              <a:buNone/>
              <a:defRPr sz="900"/>
            </a:lvl8pPr>
            <a:lvl9pPr marL="3650635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14/06/2023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79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311" indent="0">
              <a:buNone/>
              <a:defRPr sz="2800"/>
            </a:lvl2pPr>
            <a:lvl3pPr marL="912675" indent="0">
              <a:buNone/>
              <a:defRPr sz="2400"/>
            </a:lvl3pPr>
            <a:lvl4pPr marL="1369012" indent="0">
              <a:buNone/>
              <a:defRPr sz="2000"/>
            </a:lvl4pPr>
            <a:lvl5pPr marL="1825348" indent="0">
              <a:buNone/>
              <a:defRPr sz="2000"/>
            </a:lvl5pPr>
            <a:lvl6pPr marL="2281714" indent="0">
              <a:buNone/>
              <a:defRPr sz="2000"/>
            </a:lvl6pPr>
            <a:lvl7pPr marL="2738022" indent="0">
              <a:buNone/>
              <a:defRPr sz="2000"/>
            </a:lvl7pPr>
            <a:lvl8pPr marL="3194331" indent="0">
              <a:buNone/>
              <a:defRPr sz="2000"/>
            </a:lvl8pPr>
            <a:lvl9pPr marL="3650635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1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11" indent="0">
              <a:buNone/>
              <a:defRPr sz="1500"/>
            </a:lvl2pPr>
            <a:lvl3pPr marL="912675" indent="0">
              <a:buNone/>
              <a:defRPr sz="1200"/>
            </a:lvl3pPr>
            <a:lvl4pPr marL="1369012" indent="0">
              <a:buNone/>
              <a:defRPr sz="900"/>
            </a:lvl4pPr>
            <a:lvl5pPr marL="1825348" indent="0">
              <a:buNone/>
              <a:defRPr sz="900"/>
            </a:lvl5pPr>
            <a:lvl6pPr marL="2281714" indent="0">
              <a:buNone/>
              <a:defRPr sz="900"/>
            </a:lvl6pPr>
            <a:lvl7pPr marL="2738022" indent="0">
              <a:buNone/>
              <a:defRPr sz="900"/>
            </a:lvl7pPr>
            <a:lvl8pPr marL="3194331" indent="0">
              <a:buNone/>
              <a:defRPr sz="900"/>
            </a:lvl8pPr>
            <a:lvl9pPr marL="3650635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14/06/2023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51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14/06/2023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9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5" y="1825625"/>
            <a:ext cx="5181600" cy="4351339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2023/6/14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2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4"/>
            <a:ext cx="2628900" cy="5811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55" y="365144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14/06/2023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465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5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23" indent="0" algn="ctr">
              <a:buNone/>
              <a:defRPr sz="2000"/>
            </a:lvl2pPr>
            <a:lvl3pPr marL="914060" indent="0" algn="ctr">
              <a:buNone/>
              <a:defRPr sz="1900"/>
            </a:lvl3pPr>
            <a:lvl4pPr marL="1371090" indent="0" algn="ctr">
              <a:buNone/>
              <a:defRPr sz="1600"/>
            </a:lvl4pPr>
            <a:lvl5pPr marL="1828120" indent="0" algn="ctr">
              <a:buNone/>
              <a:defRPr sz="1600"/>
            </a:lvl5pPr>
            <a:lvl6pPr marL="2285158" indent="0" algn="ctr">
              <a:buNone/>
              <a:defRPr sz="1600"/>
            </a:lvl6pPr>
            <a:lvl7pPr marL="2742178" indent="0" algn="ctr">
              <a:buNone/>
              <a:defRPr sz="1600"/>
            </a:lvl7pPr>
            <a:lvl8pPr marL="3199200" indent="0" algn="ctr">
              <a:buNone/>
              <a:defRPr sz="1600"/>
            </a:lvl8pPr>
            <a:lvl9pPr marL="365622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74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7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7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0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1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1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2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2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3" indent="0">
              <a:buNone/>
              <a:defRPr sz="2000" b="1"/>
            </a:lvl2pPr>
            <a:lvl3pPr marL="914060" indent="0">
              <a:buNone/>
              <a:defRPr sz="19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8" indent="0">
              <a:buNone/>
              <a:defRPr sz="1600" b="1"/>
            </a:lvl6pPr>
            <a:lvl7pPr marL="2742178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3" indent="0">
              <a:buNone/>
              <a:defRPr sz="2000" b="1"/>
            </a:lvl2pPr>
            <a:lvl3pPr marL="914060" indent="0">
              <a:buNone/>
              <a:defRPr sz="19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8" indent="0">
              <a:buNone/>
              <a:defRPr sz="1600" b="1"/>
            </a:lvl6pPr>
            <a:lvl7pPr marL="2742178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0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0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5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23" indent="0">
              <a:buNone/>
              <a:defRPr sz="1500"/>
            </a:lvl2pPr>
            <a:lvl3pPr marL="914060" indent="0">
              <a:buNone/>
              <a:defRPr sz="1200"/>
            </a:lvl3pPr>
            <a:lvl4pPr marL="1371090" indent="0">
              <a:buNone/>
              <a:defRPr sz="1100"/>
            </a:lvl4pPr>
            <a:lvl5pPr marL="1828120" indent="0">
              <a:buNone/>
              <a:defRPr sz="1100"/>
            </a:lvl5pPr>
            <a:lvl6pPr marL="2285158" indent="0">
              <a:buNone/>
              <a:defRPr sz="1100"/>
            </a:lvl6pPr>
            <a:lvl7pPr marL="2742178" indent="0">
              <a:buNone/>
              <a:defRPr sz="1100"/>
            </a:lvl7pPr>
            <a:lvl8pPr marL="3199200" indent="0">
              <a:buNone/>
              <a:defRPr sz="1100"/>
            </a:lvl8pPr>
            <a:lvl9pPr marL="3656223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6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5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23" indent="0">
              <a:buNone/>
              <a:defRPr sz="2800"/>
            </a:lvl2pPr>
            <a:lvl3pPr marL="914060" indent="0">
              <a:buNone/>
              <a:defRPr sz="2400"/>
            </a:lvl3pPr>
            <a:lvl4pPr marL="1371090" indent="0">
              <a:buNone/>
              <a:defRPr sz="2000"/>
            </a:lvl4pPr>
            <a:lvl5pPr marL="1828120" indent="0">
              <a:buNone/>
              <a:defRPr sz="2000"/>
            </a:lvl5pPr>
            <a:lvl6pPr marL="2285158" indent="0">
              <a:buNone/>
              <a:defRPr sz="2000"/>
            </a:lvl6pPr>
            <a:lvl7pPr marL="2742178" indent="0">
              <a:buNone/>
              <a:defRPr sz="2000"/>
            </a:lvl7pPr>
            <a:lvl8pPr marL="3199200" indent="0">
              <a:buNone/>
              <a:defRPr sz="2000"/>
            </a:lvl8pPr>
            <a:lvl9pPr marL="365622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23" indent="0">
              <a:buNone/>
              <a:defRPr sz="1500"/>
            </a:lvl2pPr>
            <a:lvl3pPr marL="914060" indent="0">
              <a:buNone/>
              <a:defRPr sz="1200"/>
            </a:lvl3pPr>
            <a:lvl4pPr marL="1371090" indent="0">
              <a:buNone/>
              <a:defRPr sz="1100"/>
            </a:lvl4pPr>
            <a:lvl5pPr marL="1828120" indent="0">
              <a:buNone/>
              <a:defRPr sz="1100"/>
            </a:lvl5pPr>
            <a:lvl6pPr marL="2285158" indent="0">
              <a:buNone/>
              <a:defRPr sz="1100"/>
            </a:lvl6pPr>
            <a:lvl7pPr marL="2742178" indent="0">
              <a:buNone/>
              <a:defRPr sz="1100"/>
            </a:lvl7pPr>
            <a:lvl8pPr marL="3199200" indent="0">
              <a:buNone/>
              <a:defRPr sz="1100"/>
            </a:lvl8pPr>
            <a:lvl9pPr marL="3656223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2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  <a:prstGeom prst="rect">
            <a:avLst/>
          </a:prstGeom>
        </p:spPr>
        <p:txBody>
          <a:bodyPr lIns="91300" tIns="45702" rIns="91300" bIns="45702" anchor="b"/>
          <a:lstStyle>
            <a:lvl1pPr marL="0" indent="0">
              <a:buNone/>
              <a:defRPr sz="2400" b="1"/>
            </a:lvl1pPr>
            <a:lvl2pPr marL="456403" indent="0">
              <a:buNone/>
              <a:defRPr sz="2000" b="1"/>
            </a:lvl2pPr>
            <a:lvl3pPr marL="912877" indent="0">
              <a:buNone/>
              <a:defRPr sz="1900" b="1"/>
            </a:lvl3pPr>
            <a:lvl4pPr marL="1369314" indent="0">
              <a:buNone/>
              <a:defRPr sz="1600" b="1"/>
            </a:lvl4pPr>
            <a:lvl5pPr marL="1825756" indent="0">
              <a:buNone/>
              <a:defRPr sz="1600" b="1"/>
            </a:lvl5pPr>
            <a:lvl6pPr marL="2282226" indent="0">
              <a:buNone/>
              <a:defRPr sz="1600" b="1"/>
            </a:lvl6pPr>
            <a:lvl7pPr marL="2738630" indent="0">
              <a:buNone/>
              <a:defRPr sz="1600" b="1"/>
            </a:lvl7pPr>
            <a:lvl8pPr marL="3195036" indent="0">
              <a:buNone/>
              <a:defRPr sz="1600" b="1"/>
            </a:lvl8pPr>
            <a:lvl9pPr marL="365143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93" y="2505083"/>
            <a:ext cx="5157787" cy="3684588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  <a:prstGeom prst="rect">
            <a:avLst/>
          </a:prstGeom>
        </p:spPr>
        <p:txBody>
          <a:bodyPr lIns="91300" tIns="45702" rIns="91300" bIns="45702" anchor="b"/>
          <a:lstStyle>
            <a:lvl1pPr marL="0" indent="0">
              <a:buNone/>
              <a:defRPr sz="2400" b="1"/>
            </a:lvl1pPr>
            <a:lvl2pPr marL="456403" indent="0">
              <a:buNone/>
              <a:defRPr sz="2000" b="1"/>
            </a:lvl2pPr>
            <a:lvl3pPr marL="912877" indent="0">
              <a:buNone/>
              <a:defRPr sz="1900" b="1"/>
            </a:lvl3pPr>
            <a:lvl4pPr marL="1369314" indent="0">
              <a:buNone/>
              <a:defRPr sz="1600" b="1"/>
            </a:lvl4pPr>
            <a:lvl5pPr marL="1825756" indent="0">
              <a:buNone/>
              <a:defRPr sz="1600" b="1"/>
            </a:lvl5pPr>
            <a:lvl6pPr marL="2282226" indent="0">
              <a:buNone/>
              <a:defRPr sz="1600" b="1"/>
            </a:lvl6pPr>
            <a:lvl7pPr marL="2738630" indent="0">
              <a:buNone/>
              <a:defRPr sz="1600" b="1"/>
            </a:lvl7pPr>
            <a:lvl8pPr marL="3195036" indent="0">
              <a:buNone/>
              <a:defRPr sz="1600" b="1"/>
            </a:lvl8pPr>
            <a:lvl9pPr marL="365143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0" y="2505083"/>
            <a:ext cx="5183188" cy="3684588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2023/6/14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6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2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59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59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705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561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4906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429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080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905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275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9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2023/6/14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2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479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238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516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6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995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63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21"/>
            <a:ext cx="10363200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22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69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280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3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7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0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3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7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954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561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31" indent="0">
              <a:buNone/>
              <a:defRPr sz="2700" b="1"/>
            </a:lvl2pPr>
            <a:lvl3pPr marL="1218690" indent="0">
              <a:buNone/>
              <a:defRPr sz="2400" b="1"/>
            </a:lvl3pPr>
            <a:lvl4pPr marL="1828029" indent="0">
              <a:buNone/>
              <a:defRPr sz="2300" b="1"/>
            </a:lvl4pPr>
            <a:lvl5pPr marL="2437378" indent="0">
              <a:buNone/>
              <a:defRPr sz="2300" b="1"/>
            </a:lvl5pPr>
            <a:lvl6pPr marL="3046708" indent="0">
              <a:buNone/>
              <a:defRPr sz="2300" b="1"/>
            </a:lvl6pPr>
            <a:lvl7pPr marL="3656039" indent="0">
              <a:buNone/>
              <a:defRPr sz="2300" b="1"/>
            </a:lvl7pPr>
            <a:lvl8pPr marL="4265387" indent="0">
              <a:buNone/>
              <a:defRPr sz="2300" b="1"/>
            </a:lvl8pPr>
            <a:lvl9pPr marL="4874727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4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31" indent="0">
              <a:buNone/>
              <a:defRPr sz="2700" b="1"/>
            </a:lvl2pPr>
            <a:lvl3pPr marL="1218690" indent="0">
              <a:buNone/>
              <a:defRPr sz="2400" b="1"/>
            </a:lvl3pPr>
            <a:lvl4pPr marL="1828029" indent="0">
              <a:buNone/>
              <a:defRPr sz="2300" b="1"/>
            </a:lvl4pPr>
            <a:lvl5pPr marL="2437378" indent="0">
              <a:buNone/>
              <a:defRPr sz="2300" b="1"/>
            </a:lvl5pPr>
            <a:lvl6pPr marL="3046708" indent="0">
              <a:buNone/>
              <a:defRPr sz="2300" b="1"/>
            </a:lvl6pPr>
            <a:lvl7pPr marL="3656039" indent="0">
              <a:buNone/>
              <a:defRPr sz="2300" b="1"/>
            </a:lvl7pPr>
            <a:lvl8pPr marL="4265387" indent="0">
              <a:buNone/>
              <a:defRPr sz="2300" b="1"/>
            </a:lvl8pPr>
            <a:lvl9pPr marL="4874727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4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426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630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63" y="1031273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19" rIns="91407" bIns="45719" rtlCol="0" anchor="ctr"/>
          <a:lstStyle/>
          <a:p>
            <a:pPr algn="ctr" defTabSz="914037">
              <a:defRPr/>
            </a:pPr>
            <a:endParaRPr lang="zh-CN" altLang="en-US" sz="1351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88" y="6451917"/>
            <a:ext cx="391889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19" rIns="91407" bIns="45719" rtlCol="0" anchor="ctr"/>
          <a:lstStyle/>
          <a:p>
            <a:pPr algn="ctr" defTabSz="914037">
              <a:defRPr/>
            </a:pPr>
            <a:endParaRPr lang="zh-CN" altLang="en-US" sz="1351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44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9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2023/6/14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8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5045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90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2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31" indent="0">
              <a:buNone/>
              <a:defRPr sz="1600"/>
            </a:lvl2pPr>
            <a:lvl3pPr marL="1218690" indent="0">
              <a:buNone/>
              <a:defRPr sz="1500"/>
            </a:lvl3pPr>
            <a:lvl4pPr marL="1828029" indent="0">
              <a:buNone/>
              <a:defRPr sz="1200"/>
            </a:lvl4pPr>
            <a:lvl5pPr marL="2437378" indent="0">
              <a:buNone/>
              <a:defRPr sz="1200"/>
            </a:lvl5pPr>
            <a:lvl6pPr marL="3046708" indent="0">
              <a:buNone/>
              <a:defRPr sz="1200"/>
            </a:lvl6pPr>
            <a:lvl7pPr marL="3656039" indent="0">
              <a:buNone/>
              <a:defRPr sz="1200"/>
            </a:lvl7pPr>
            <a:lvl8pPr marL="4265387" indent="0">
              <a:buNone/>
              <a:defRPr sz="1200"/>
            </a:lvl8pPr>
            <a:lvl9pPr marL="487472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707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2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331" indent="0">
              <a:buNone/>
              <a:defRPr sz="3900"/>
            </a:lvl2pPr>
            <a:lvl3pPr marL="1218690" indent="0">
              <a:buNone/>
              <a:defRPr sz="3200"/>
            </a:lvl3pPr>
            <a:lvl4pPr marL="1828029" indent="0">
              <a:buNone/>
              <a:defRPr sz="2700"/>
            </a:lvl4pPr>
            <a:lvl5pPr marL="2437378" indent="0">
              <a:buNone/>
              <a:defRPr sz="2700"/>
            </a:lvl5pPr>
            <a:lvl6pPr marL="3046708" indent="0">
              <a:buNone/>
              <a:defRPr sz="2700"/>
            </a:lvl6pPr>
            <a:lvl7pPr marL="3656039" indent="0">
              <a:buNone/>
              <a:defRPr sz="2700"/>
            </a:lvl7pPr>
            <a:lvl8pPr marL="4265387" indent="0">
              <a:buNone/>
              <a:defRPr sz="2700"/>
            </a:lvl8pPr>
            <a:lvl9pPr marL="4874727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7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31" indent="0">
              <a:buNone/>
              <a:defRPr sz="1600"/>
            </a:lvl2pPr>
            <a:lvl3pPr marL="1218690" indent="0">
              <a:buNone/>
              <a:defRPr sz="1500"/>
            </a:lvl3pPr>
            <a:lvl4pPr marL="1828029" indent="0">
              <a:buNone/>
              <a:defRPr sz="1200"/>
            </a:lvl4pPr>
            <a:lvl5pPr marL="2437378" indent="0">
              <a:buNone/>
              <a:defRPr sz="1200"/>
            </a:lvl5pPr>
            <a:lvl6pPr marL="3046708" indent="0">
              <a:buNone/>
              <a:defRPr sz="1200"/>
            </a:lvl6pPr>
            <a:lvl7pPr marL="3656039" indent="0">
              <a:buNone/>
              <a:defRPr sz="1200"/>
            </a:lvl7pPr>
            <a:lvl8pPr marL="4265387" indent="0">
              <a:buNone/>
              <a:defRPr sz="1200"/>
            </a:lvl8pPr>
            <a:lvl9pPr marL="487472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876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105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5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5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617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534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5769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2511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3655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800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lIns="91300" tIns="45702" rIns="91300" bIns="45702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542"/>
            <a:ext cx="6172200" cy="4873625"/>
          </a:xfrm>
          <a:prstGeom prst="rect">
            <a:avLst/>
          </a:prstGeom>
        </p:spPr>
        <p:txBody>
          <a:bodyPr lIns="91300" tIns="45702" rIns="91300" bIns="457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6" y="2057407"/>
            <a:ext cx="3932237" cy="3811588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1600"/>
            </a:lvl1pPr>
            <a:lvl2pPr marL="456403" indent="0">
              <a:buNone/>
              <a:defRPr sz="1500"/>
            </a:lvl2pPr>
            <a:lvl3pPr marL="912877" indent="0">
              <a:buNone/>
              <a:defRPr sz="1200"/>
            </a:lvl3pPr>
            <a:lvl4pPr marL="1369314" indent="0">
              <a:buNone/>
              <a:defRPr sz="1100"/>
            </a:lvl4pPr>
            <a:lvl5pPr marL="1825756" indent="0">
              <a:buNone/>
              <a:defRPr sz="1100"/>
            </a:lvl5pPr>
            <a:lvl6pPr marL="2282226" indent="0">
              <a:buNone/>
              <a:defRPr sz="1100"/>
            </a:lvl6pPr>
            <a:lvl7pPr marL="2738630" indent="0">
              <a:buNone/>
              <a:defRPr sz="1100"/>
            </a:lvl7pPr>
            <a:lvl8pPr marL="3195036" indent="0">
              <a:buNone/>
              <a:defRPr sz="1100"/>
            </a:lvl8pPr>
            <a:lvl9pPr marL="365143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2023/6/14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8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09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3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549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526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38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760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529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4983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592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9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lIns="91300" tIns="45702" rIns="91300" bIns="45702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42"/>
            <a:ext cx="6172200" cy="4873625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3200"/>
            </a:lvl1pPr>
            <a:lvl2pPr marL="456403" indent="0">
              <a:buNone/>
              <a:defRPr sz="2800"/>
            </a:lvl2pPr>
            <a:lvl3pPr marL="912877" indent="0">
              <a:buNone/>
              <a:defRPr sz="2400"/>
            </a:lvl3pPr>
            <a:lvl4pPr marL="1369314" indent="0">
              <a:buNone/>
              <a:defRPr sz="2000"/>
            </a:lvl4pPr>
            <a:lvl5pPr marL="1825756" indent="0">
              <a:buNone/>
              <a:defRPr sz="2000"/>
            </a:lvl5pPr>
            <a:lvl6pPr marL="2282226" indent="0">
              <a:buNone/>
              <a:defRPr sz="2000"/>
            </a:lvl6pPr>
            <a:lvl7pPr marL="2738630" indent="0">
              <a:buNone/>
              <a:defRPr sz="2000"/>
            </a:lvl7pPr>
            <a:lvl8pPr marL="3195036" indent="0">
              <a:buNone/>
              <a:defRPr sz="2000"/>
            </a:lvl8pPr>
            <a:lvl9pPr marL="365143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6" y="2057407"/>
            <a:ext cx="3932237" cy="3811588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1600"/>
            </a:lvl1pPr>
            <a:lvl2pPr marL="456403" indent="0">
              <a:buNone/>
              <a:defRPr sz="1500"/>
            </a:lvl2pPr>
            <a:lvl3pPr marL="912877" indent="0">
              <a:buNone/>
              <a:defRPr sz="1200"/>
            </a:lvl3pPr>
            <a:lvl4pPr marL="1369314" indent="0">
              <a:buNone/>
              <a:defRPr sz="1100"/>
            </a:lvl4pPr>
            <a:lvl5pPr marL="1825756" indent="0">
              <a:buNone/>
              <a:defRPr sz="1100"/>
            </a:lvl5pPr>
            <a:lvl6pPr marL="2282226" indent="0">
              <a:buNone/>
              <a:defRPr sz="1100"/>
            </a:lvl6pPr>
            <a:lvl7pPr marL="2738630" indent="0">
              <a:buNone/>
              <a:defRPr sz="1100"/>
            </a:lvl7pPr>
            <a:lvl8pPr marL="3195036" indent="0">
              <a:buNone/>
              <a:defRPr sz="1100"/>
            </a:lvl8pPr>
            <a:lvl9pPr marL="365143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2023/6/14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2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999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182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98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10.jp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10.jp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4" tIns="45718" rIns="91424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583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28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37" indent="-228237" algn="l" defTabSz="9128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710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14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517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923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395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832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272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746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03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77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14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56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26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630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36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439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51"/>
            <a:ext cx="12229963" cy="6856215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19" y="982149"/>
            <a:ext cx="9601196" cy="1303867"/>
          </a:xfrm>
          <a:prstGeom prst="rect">
            <a:avLst/>
          </a:prstGeom>
          <a:effectLst/>
        </p:spPr>
        <p:txBody>
          <a:bodyPr vert="horz" lIns="91398" tIns="45718" rIns="91398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19" y="2556932"/>
            <a:ext cx="9601196" cy="3318936"/>
          </a:xfrm>
          <a:prstGeom prst="rect">
            <a:avLst/>
          </a:prstGeom>
        </p:spPr>
        <p:txBody>
          <a:bodyPr vert="horz" lIns="91398" tIns="45718" rIns="91398" bIns="45718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398" tIns="45718" rIns="91398" bIns="45718" rtlCol="0" anchor="ctr"/>
          <a:lstStyle>
            <a:lvl1pPr algn="r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l" defTabSz="913924">
              <a:defRPr/>
            </a:pPr>
            <a:fld id="{35EA24C6-B4BC-43B1-BBF7-E43B2C586E8C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913924">
                <a:defRPr/>
              </a:pPr>
              <a:t>6/14/23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10" y="5969000"/>
            <a:ext cx="7305900" cy="279400"/>
          </a:xfrm>
          <a:prstGeom prst="rect">
            <a:avLst/>
          </a:prstGeom>
        </p:spPr>
        <p:txBody>
          <a:bodyPr vert="horz" lIns="91398" tIns="45718" rIns="91398" bIns="45718" rtlCol="0" anchor="ctr"/>
          <a:lstStyle>
            <a:lvl1pPr algn="l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ctr" defTabSz="913924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57" y="5969000"/>
            <a:ext cx="542697" cy="279400"/>
          </a:xfrm>
          <a:prstGeom prst="rect">
            <a:avLst/>
          </a:prstGeom>
        </p:spPr>
        <p:txBody>
          <a:bodyPr vert="horz" lIns="91398" tIns="45718" rIns="91398" bIns="45718" rtlCol="0" anchor="ctr"/>
          <a:lstStyle>
            <a:lvl1pPr algn="r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3924">
              <a:defRPr/>
            </a:pPr>
            <a:fld id="{FB83D29B-0323-4B08-8148-6B0565546AB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3924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0446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ctr" defTabSz="456951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10" indent="-285610" algn="l" defTabSz="45695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559" indent="-285610" algn="l" defTabSz="45695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99521" indent="-285610" algn="l" defTabSz="45695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2239" indent="-171366" algn="l" defTabSz="45695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999201" indent="-171366" algn="l" defTabSz="45695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3284" indent="-228488" algn="l" defTabSz="45695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0246" indent="-228488" algn="l" defTabSz="45695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7208" indent="-228488" algn="l" defTabSz="45695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4182" indent="-228488" algn="l" defTabSz="45695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1" algn="l" defTabSz="4569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4" algn="l" defTabSz="4569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6" algn="l" defTabSz="4569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48" algn="l" defTabSz="4569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22" algn="l" defTabSz="4569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0" algn="l" defTabSz="4569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20" algn="l" defTabSz="4569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71" algn="l" defTabSz="4569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2484" tIns="46290" rIns="92484" bIns="46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2484" tIns="46290" rIns="92484" bIns="46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2484" tIns="46290" rIns="92484" bIns="46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7048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7048"/>
              <a:t>6/14/23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2484" tIns="46290" rIns="92484" bIns="46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704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2484" tIns="46290" rIns="92484" bIns="46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7048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704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5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267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82" indent="-228182" algn="l" defTabSz="91267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50" indent="-228182" algn="l" defTabSz="912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7" indent="-228182" algn="l" defTabSz="912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163" indent="-228182" algn="l" defTabSz="912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475" indent="-228182" algn="l" defTabSz="912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839" indent="-228182" algn="l" defTabSz="912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175" indent="-228182" algn="l" defTabSz="912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510" indent="-228182" algn="l" defTabSz="912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878" indent="-228182" algn="l" defTabSz="912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11" algn="l" defTabSz="9126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75" algn="l" defTabSz="9126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12" algn="l" defTabSz="9126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348" algn="l" defTabSz="9126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14" algn="l" defTabSz="9126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22" algn="l" defTabSz="9126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331" algn="l" defTabSz="9126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635" algn="l" defTabSz="9126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10" tIns="45718" rIns="91410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0" tIns="45718" rIns="91410" bIns="4571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1410" tIns="45718" rIns="9141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060"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1410" tIns="45718" rIns="9141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1410" tIns="45718" rIns="9141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06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  <p:txStyles>
    <p:titleStyle>
      <a:lvl1pPr algn="l" defTabSz="91406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0" indent="-228520" algn="l" defTabSz="91406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58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8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23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6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2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58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3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8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8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3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6/14/23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7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37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037"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7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3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7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3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3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4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</p:sldLayoutIdLst>
  <p:hf hdr="0" ftr="0" dt="0"/>
  <p:txStyles>
    <p:titleStyle>
      <a:lvl1pPr algn="ctr" defTabSz="121869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99" indent="-456999" algn="l" defTabSz="121869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190" indent="-380841" algn="l" defTabSz="121869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55" indent="-304664" algn="l" defTabSz="12186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693" indent="-304664" algn="l" defTabSz="121869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042" indent="-304664" algn="l" defTabSz="121869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372" indent="-304664" algn="l" defTabSz="12186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722" indent="-304664" algn="l" defTabSz="12186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062" indent="-304664" algn="l" defTabSz="12186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401" indent="-304664" algn="l" defTabSz="12186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31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90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29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378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08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039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387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727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58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4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64180" y="-24764"/>
            <a:ext cx="7858760" cy="361061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18561" y="1356631"/>
            <a:ext cx="6848475" cy="1175703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algn="ctr" defTabSz="914060">
              <a:lnSpc>
                <a:spcPct val="80000"/>
              </a:lnSpc>
            </a:pPr>
            <a:r>
              <a:rPr lang="en-US" altLang="zh-CN" sz="4400" b="1">
                <a:solidFill>
                  <a:srgbClr val="FF0000"/>
                </a:solidFill>
                <a:latin typeface="VNI-Avo" pitchFamily="2" charset="0"/>
                <a:ea typeface="方正胖娃简体" panose="03000509000000000000" pitchFamily="65" charset="-122"/>
              </a:rPr>
              <a:t>CHAØO MÖØNG CAÙC CON ÑEÁN VÔÙI TIEÁT TOAÙN</a:t>
            </a:r>
            <a:endParaRPr lang="zh-CN" altLang="en-US" sz="1600" b="1" spc="180" dirty="0">
              <a:solidFill>
                <a:srgbClr val="FF0000"/>
              </a:solidFill>
              <a:latin typeface="VNI-Avo" pitchFamily="2" charset="0"/>
              <a:ea typeface="方正胖娃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339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3001C66-9B1F-4B9A-8299-0598EE0AF0A7}"/>
              </a:ext>
            </a:extLst>
          </p:cNvPr>
          <p:cNvSpPr/>
          <p:nvPr/>
        </p:nvSpPr>
        <p:spPr>
          <a:xfrm>
            <a:off x="219447" y="113199"/>
            <a:ext cx="742950" cy="7429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36AE1D-3A32-465E-A644-16371C02C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55" y="813837"/>
            <a:ext cx="9720869" cy="5975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9788F8-71CB-4703-BA08-F8E65EB15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61" y="139948"/>
            <a:ext cx="10610478" cy="431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47D4F5-53BD-4855-907F-311476348D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1" y="765479"/>
            <a:ext cx="10923274" cy="4397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BF9E9B-7B53-4A7B-B119-8F7911499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17" y="1399229"/>
            <a:ext cx="862469" cy="8682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CC0634C-2194-46A6-8E36-93A7C2AED1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86" y="5584634"/>
            <a:ext cx="873104" cy="919057"/>
          </a:xfrm>
          <a:prstGeom prst="rect">
            <a:avLst/>
          </a:prstGeom>
        </p:spPr>
      </p:pic>
      <p:sp>
        <p:nvSpPr>
          <p:cNvPr id="24" name="Textbox 2">
            <a:extLst>
              <a:ext uri="{FF2B5EF4-FFF2-40B4-BE49-F238E27FC236}">
                <a16:creationId xmlns:a16="http://schemas.microsoft.com/office/drawing/2014/main" id="{6363929C-8593-4AF5-AEBC-2414DB834FAE}"/>
              </a:ext>
            </a:extLst>
          </p:cNvPr>
          <p:cNvSpPr txBox="1"/>
          <p:nvPr/>
        </p:nvSpPr>
        <p:spPr>
          <a:xfrm>
            <a:off x="2543174" y="1205195"/>
            <a:ext cx="2080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cm</a:t>
            </a:r>
          </a:p>
        </p:txBody>
      </p:sp>
      <p:sp>
        <p:nvSpPr>
          <p:cNvPr id="25" name="Textbox 2">
            <a:extLst>
              <a:ext uri="{FF2B5EF4-FFF2-40B4-BE49-F238E27FC236}">
                <a16:creationId xmlns:a16="http://schemas.microsoft.com/office/drawing/2014/main" id="{C5B0F3C1-E313-4646-8E13-1E217EB90A0A}"/>
              </a:ext>
            </a:extLst>
          </p:cNvPr>
          <p:cNvSpPr txBox="1"/>
          <p:nvPr/>
        </p:nvSpPr>
        <p:spPr>
          <a:xfrm>
            <a:off x="3630230" y="2414917"/>
            <a:ext cx="2080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cm</a:t>
            </a:r>
          </a:p>
        </p:txBody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id="{051F7F70-6BE8-41FB-A398-2194C79F2B84}"/>
              </a:ext>
            </a:extLst>
          </p:cNvPr>
          <p:cNvSpPr txBox="1"/>
          <p:nvPr/>
        </p:nvSpPr>
        <p:spPr>
          <a:xfrm>
            <a:off x="5382183" y="3241561"/>
            <a:ext cx="2080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cm</a:t>
            </a:r>
          </a:p>
        </p:txBody>
      </p:sp>
      <p:sp>
        <p:nvSpPr>
          <p:cNvPr id="28" name="Textbox 2">
            <a:extLst>
              <a:ext uri="{FF2B5EF4-FFF2-40B4-BE49-F238E27FC236}">
                <a16:creationId xmlns:a16="http://schemas.microsoft.com/office/drawing/2014/main" id="{5CBEFCB9-138A-4591-B6E3-3347F3B87AAB}"/>
              </a:ext>
            </a:extLst>
          </p:cNvPr>
          <p:cNvSpPr txBox="1"/>
          <p:nvPr/>
        </p:nvSpPr>
        <p:spPr>
          <a:xfrm>
            <a:off x="3004710" y="5584634"/>
            <a:ext cx="2080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cm</a:t>
            </a:r>
          </a:p>
        </p:txBody>
      </p:sp>
      <p:sp>
        <p:nvSpPr>
          <p:cNvPr id="29" name="Textbox 2">
            <a:extLst>
              <a:ext uri="{FF2B5EF4-FFF2-40B4-BE49-F238E27FC236}">
                <a16:creationId xmlns:a16="http://schemas.microsoft.com/office/drawing/2014/main" id="{EABCE40D-6EA0-4819-B342-2C861A347E16}"/>
              </a:ext>
            </a:extLst>
          </p:cNvPr>
          <p:cNvSpPr txBox="1"/>
          <p:nvPr/>
        </p:nvSpPr>
        <p:spPr>
          <a:xfrm>
            <a:off x="5862210" y="4490671"/>
            <a:ext cx="2080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106538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0.1707 -0.0081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7 -0.0081 L 0.17721 0.23287 " pathEditMode="relative" rAng="0" ptsTypes="AA">
                                      <p:cBhvr>
                                        <p:cTn id="15" dur="3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21 0.23287 L 0.56628 0.23287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0.1707 0.03079 " pathEditMode="relative" rAng="0" ptsTypes="AA">
                                      <p:cBhvr>
                                        <p:cTn id="33" dur="3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7 0.03079 L 0.5733 -0.30972 " pathEditMode="relative" rAng="0" ptsTypes="AA">
                                      <p:cBhvr>
                                        <p:cTn id="42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0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3001C66-9B1F-4B9A-8299-0598EE0AF0A7}"/>
              </a:ext>
            </a:extLst>
          </p:cNvPr>
          <p:cNvSpPr/>
          <p:nvPr/>
        </p:nvSpPr>
        <p:spPr>
          <a:xfrm>
            <a:off x="219447" y="113199"/>
            <a:ext cx="742950" cy="7429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36AE1D-3A32-465E-A644-16371C02C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55" y="813837"/>
            <a:ext cx="9720869" cy="5975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9788F8-71CB-4703-BA08-F8E65EB15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61" y="139948"/>
            <a:ext cx="10610478" cy="4314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D5B2B3-45A8-4D14-8C10-9B480FA4D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95" y="761597"/>
            <a:ext cx="10265265" cy="4314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BF9E9B-7B53-4A7B-B119-8F7911499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147" y="2152409"/>
            <a:ext cx="862469" cy="8682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CC0634C-2194-46A6-8E36-93A7C2AED1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06" y="4101394"/>
            <a:ext cx="873104" cy="919057"/>
          </a:xfrm>
          <a:prstGeom prst="rect">
            <a:avLst/>
          </a:prstGeom>
        </p:spPr>
      </p:pic>
      <p:sp>
        <p:nvSpPr>
          <p:cNvPr id="24" name="Textbox 2">
            <a:extLst>
              <a:ext uri="{FF2B5EF4-FFF2-40B4-BE49-F238E27FC236}">
                <a16:creationId xmlns:a16="http://schemas.microsoft.com/office/drawing/2014/main" id="{6363929C-8593-4AF5-AEBC-2414DB834FAE}"/>
              </a:ext>
            </a:extLst>
          </p:cNvPr>
          <p:cNvSpPr txBox="1"/>
          <p:nvPr/>
        </p:nvSpPr>
        <p:spPr>
          <a:xfrm>
            <a:off x="2543174" y="1205195"/>
            <a:ext cx="2080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cm</a:t>
            </a:r>
          </a:p>
        </p:txBody>
      </p:sp>
      <p:sp>
        <p:nvSpPr>
          <p:cNvPr id="25" name="Textbox 2">
            <a:extLst>
              <a:ext uri="{FF2B5EF4-FFF2-40B4-BE49-F238E27FC236}">
                <a16:creationId xmlns:a16="http://schemas.microsoft.com/office/drawing/2014/main" id="{C5B0F3C1-E313-4646-8E13-1E217EB90A0A}"/>
              </a:ext>
            </a:extLst>
          </p:cNvPr>
          <p:cNvSpPr txBox="1"/>
          <p:nvPr/>
        </p:nvSpPr>
        <p:spPr>
          <a:xfrm>
            <a:off x="3630230" y="2414917"/>
            <a:ext cx="2080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.....cm</a:t>
            </a:r>
          </a:p>
        </p:txBody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id="{051F7F70-6BE8-41FB-A398-2194C79F2B84}"/>
              </a:ext>
            </a:extLst>
          </p:cNvPr>
          <p:cNvSpPr txBox="1"/>
          <p:nvPr/>
        </p:nvSpPr>
        <p:spPr>
          <a:xfrm>
            <a:off x="5382183" y="3241561"/>
            <a:ext cx="2080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.....cm</a:t>
            </a:r>
          </a:p>
        </p:txBody>
      </p:sp>
      <p:sp>
        <p:nvSpPr>
          <p:cNvPr id="28" name="Textbox 2">
            <a:extLst>
              <a:ext uri="{FF2B5EF4-FFF2-40B4-BE49-F238E27FC236}">
                <a16:creationId xmlns:a16="http://schemas.microsoft.com/office/drawing/2014/main" id="{5CBEFCB9-138A-4591-B6E3-3347F3B87AAB}"/>
              </a:ext>
            </a:extLst>
          </p:cNvPr>
          <p:cNvSpPr txBox="1"/>
          <p:nvPr/>
        </p:nvSpPr>
        <p:spPr>
          <a:xfrm>
            <a:off x="3004710" y="5584634"/>
            <a:ext cx="2080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.....cm</a:t>
            </a:r>
          </a:p>
        </p:txBody>
      </p:sp>
      <p:sp>
        <p:nvSpPr>
          <p:cNvPr id="29" name="Textbox 2">
            <a:extLst>
              <a:ext uri="{FF2B5EF4-FFF2-40B4-BE49-F238E27FC236}">
                <a16:creationId xmlns:a16="http://schemas.microsoft.com/office/drawing/2014/main" id="{EABCE40D-6EA0-4819-B342-2C861A347E16}"/>
              </a:ext>
            </a:extLst>
          </p:cNvPr>
          <p:cNvSpPr txBox="1"/>
          <p:nvPr/>
        </p:nvSpPr>
        <p:spPr>
          <a:xfrm>
            <a:off x="5862210" y="4490671"/>
            <a:ext cx="2080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.....cm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7C2716DC-3ABC-4DB3-8A6E-D5D554D2A8BA}"/>
              </a:ext>
            </a:extLst>
          </p:cNvPr>
          <p:cNvSpPr txBox="1"/>
          <p:nvPr/>
        </p:nvSpPr>
        <p:spPr>
          <a:xfrm>
            <a:off x="10045885" y="2304574"/>
            <a:ext cx="2080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.....cm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070702FD-8F77-4A2A-B20F-BCB029769FA2}"/>
              </a:ext>
            </a:extLst>
          </p:cNvPr>
          <p:cNvSpPr txBox="1"/>
          <p:nvPr/>
        </p:nvSpPr>
        <p:spPr>
          <a:xfrm>
            <a:off x="10660760" y="4318531"/>
            <a:ext cx="2080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.....cm</a:t>
            </a:r>
          </a:p>
        </p:txBody>
      </p:sp>
    </p:spTree>
    <p:extLst>
      <p:ext uri="{BB962C8B-B14F-4D97-AF65-F5344CB8AC3E}">
        <p14:creationId xmlns:p14="http://schemas.microsoft.com/office/powerpoint/2010/main" val="1509866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0337DB-75AE-4D3E-9FDD-E588C79E5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36" y="204136"/>
            <a:ext cx="11747324" cy="55108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058C28B-1E2E-4BE6-8AA3-19ACF02D912B}"/>
              </a:ext>
            </a:extLst>
          </p:cNvPr>
          <p:cNvSpPr/>
          <p:nvPr/>
        </p:nvSpPr>
        <p:spPr>
          <a:xfrm>
            <a:off x="6972301" y="3300413"/>
            <a:ext cx="785812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246662-571D-4D44-8914-0F86E4A4C9F0}"/>
              </a:ext>
            </a:extLst>
          </p:cNvPr>
          <p:cNvSpPr/>
          <p:nvPr/>
        </p:nvSpPr>
        <p:spPr>
          <a:xfrm>
            <a:off x="7758113" y="3300413"/>
            <a:ext cx="785812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D3E24C-C9E9-4063-AEE7-61C8F55CB6EA}"/>
              </a:ext>
            </a:extLst>
          </p:cNvPr>
          <p:cNvSpPr/>
          <p:nvPr/>
        </p:nvSpPr>
        <p:spPr>
          <a:xfrm>
            <a:off x="8543925" y="3300413"/>
            <a:ext cx="785812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5785AC-8E67-4F69-AB04-35E44C8AF920}"/>
              </a:ext>
            </a:extLst>
          </p:cNvPr>
          <p:cNvSpPr/>
          <p:nvPr/>
        </p:nvSpPr>
        <p:spPr>
          <a:xfrm>
            <a:off x="9329737" y="3300413"/>
            <a:ext cx="785812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D12309-9C4E-4E2E-BC2F-38E7A189BA14}"/>
              </a:ext>
            </a:extLst>
          </p:cNvPr>
          <p:cNvSpPr/>
          <p:nvPr/>
        </p:nvSpPr>
        <p:spPr>
          <a:xfrm>
            <a:off x="10115549" y="3300413"/>
            <a:ext cx="785812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93CB0B-8233-45B2-8F15-BDFD082D7FE6}"/>
              </a:ext>
            </a:extLst>
          </p:cNvPr>
          <p:cNvSpPr/>
          <p:nvPr/>
        </p:nvSpPr>
        <p:spPr>
          <a:xfrm>
            <a:off x="9301161" y="4529138"/>
            <a:ext cx="471488" cy="442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81713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08060" y="3064244"/>
            <a:ext cx="5634191" cy="1617567"/>
          </a:xfrm>
          <a:prstGeom prst="rect">
            <a:avLst/>
          </a:prstGeom>
          <a:noFill/>
        </p:spPr>
        <p:txBody>
          <a:bodyPr wrap="none" lIns="123622" tIns="61810" rIns="123622" bIns="6181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66924"/>
            <a:r>
              <a:rPr lang="en-US" sz="9700" b="1" dirty="0" err="1">
                <a:ln/>
                <a:solidFill>
                  <a:srgbClr val="FF0000"/>
                </a:solidFill>
                <a:latin typeface="VNI-Avo" pitchFamily="2" charset="0"/>
              </a:rPr>
              <a:t>Cuûng</a:t>
            </a:r>
            <a:r>
              <a:rPr lang="en-US" sz="97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9700" b="1" dirty="0" err="1">
                <a:ln/>
                <a:solidFill>
                  <a:srgbClr val="FF0000"/>
                </a:solidFill>
                <a:latin typeface="VNI-Avo" pitchFamily="2" charset="0"/>
              </a:rPr>
              <a:t>coá</a:t>
            </a:r>
            <a:endParaRPr lang="en-US" sz="97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0985" y="1997205"/>
            <a:ext cx="5203618" cy="178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4" tIns="60957" rIns="121914" bIns="60957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178">
              <a:spcBef>
                <a:spcPct val="0"/>
              </a:spcBef>
              <a:buClrTx/>
              <a:buNone/>
            </a:pPr>
            <a:r>
              <a:rPr lang="en-US" altLang="en-US" sz="5400" b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CHAØO TAÏM BIEÄT CAÙC CON</a:t>
            </a:r>
            <a:endParaRPr lang="en-US" altLang="en-US" sz="54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0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805" y="412883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283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845" y="431228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283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1" y="2696705"/>
            <a:ext cx="1615475" cy="161547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283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2763110" y="-487244"/>
            <a:ext cx="6873780" cy="6529239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82" y="3202747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283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9" y="-61873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0" y="-345523"/>
            <a:ext cx="1183531" cy="1183531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283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43" y="479247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283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29649" y="2865687"/>
            <a:ext cx="5921555" cy="1446513"/>
          </a:xfrm>
          <a:prstGeom prst="rect">
            <a:avLst/>
          </a:prstGeom>
          <a:noFill/>
        </p:spPr>
        <p:txBody>
          <a:bodyPr wrap="none" lIns="91296" tIns="45702" rIns="91296" bIns="45702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2832"/>
            <a:r>
              <a:rPr lang="en-US" sz="8800" b="1" dirty="0" err="1">
                <a:ln/>
                <a:solidFill>
                  <a:srgbClr val="FF0000"/>
                </a:solidFill>
                <a:latin typeface="VNI-Avo" pitchFamily="2" charset="0"/>
              </a:rPr>
              <a:t>Khôûi</a:t>
            </a:r>
            <a:r>
              <a:rPr lang="en-US" sz="88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VNI-Avo" pitchFamily="2" charset="0"/>
              </a:rPr>
              <a:t>ñoäng</a:t>
            </a:r>
            <a:endParaRPr lang="en-US" sz="88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5" y="2574043"/>
            <a:ext cx="10424739" cy="587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33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3453"/>
            <a:ext cx="12192000" cy="6779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9601" y="2056412"/>
            <a:ext cx="8432800" cy="2554541"/>
          </a:xfrm>
          <a:prstGeom prst="rect">
            <a:avLst/>
          </a:prstGeom>
          <a:noFill/>
        </p:spPr>
        <p:txBody>
          <a:bodyPr wrap="square" lIns="91394" tIns="45718" rIns="91394" bIns="45718">
            <a:spAutoFit/>
          </a:bodyPr>
          <a:lstStyle/>
          <a:p>
            <a:pPr algn="ctr" defTabSz="6854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TROØ CHÔI AI NHANH H</a:t>
            </a:r>
            <a:r>
              <a:rPr lang="vi-VN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Ơ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378476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3453"/>
            <a:ext cx="12192000" cy="6779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3851" y="2694799"/>
            <a:ext cx="8432800" cy="1323435"/>
          </a:xfrm>
          <a:prstGeom prst="rect">
            <a:avLst/>
          </a:prstGeom>
          <a:noFill/>
        </p:spPr>
        <p:txBody>
          <a:bodyPr wrap="square" lIns="91394" tIns="45718" rIns="91394" bIns="45718">
            <a:spAutoFit/>
          </a:bodyPr>
          <a:lstStyle/>
          <a:p>
            <a:pPr marL="0" marR="0" lvl="0" indent="0" algn="ctr" defTabSz="6854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8 + 3 =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C8BEAA-F0BF-4DFB-8E86-F1E23B88A33E}"/>
              </a:ext>
            </a:extLst>
          </p:cNvPr>
          <p:cNvSpPr txBox="1"/>
          <p:nvPr/>
        </p:nvSpPr>
        <p:spPr>
          <a:xfrm>
            <a:off x="1879600" y="2689260"/>
            <a:ext cx="8432800" cy="1323435"/>
          </a:xfrm>
          <a:prstGeom prst="rect">
            <a:avLst/>
          </a:prstGeom>
          <a:noFill/>
        </p:spPr>
        <p:txBody>
          <a:bodyPr wrap="square" lIns="91394" tIns="45718" rIns="91394" bIns="45718">
            <a:spAutoFit/>
          </a:bodyPr>
          <a:lstStyle/>
          <a:p>
            <a:pPr marL="0" marR="0" lvl="0" indent="0" algn="ctr" defTabSz="6854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8 + 3 = 11</a:t>
            </a:r>
          </a:p>
        </p:txBody>
      </p:sp>
    </p:spTree>
    <p:extLst>
      <p:ext uri="{BB962C8B-B14F-4D97-AF65-F5344CB8AC3E}">
        <p14:creationId xmlns:p14="http://schemas.microsoft.com/office/powerpoint/2010/main" val="39308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3453"/>
            <a:ext cx="12192000" cy="6779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3851" y="2694799"/>
            <a:ext cx="8432800" cy="1323435"/>
          </a:xfrm>
          <a:prstGeom prst="rect">
            <a:avLst/>
          </a:prstGeom>
          <a:noFill/>
        </p:spPr>
        <p:txBody>
          <a:bodyPr wrap="square" lIns="91394" tIns="45718" rIns="91394" bIns="45718">
            <a:spAutoFit/>
          </a:bodyPr>
          <a:lstStyle/>
          <a:p>
            <a:pPr marL="0" marR="0" lvl="0" indent="0" algn="ctr" defTabSz="6854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3 + 7 + 5 =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C8BEAA-F0BF-4DFB-8E86-F1E23B88A33E}"/>
              </a:ext>
            </a:extLst>
          </p:cNvPr>
          <p:cNvSpPr txBox="1"/>
          <p:nvPr/>
        </p:nvSpPr>
        <p:spPr>
          <a:xfrm>
            <a:off x="1879600" y="2694799"/>
            <a:ext cx="8432800" cy="1323435"/>
          </a:xfrm>
          <a:prstGeom prst="rect">
            <a:avLst/>
          </a:prstGeom>
          <a:noFill/>
        </p:spPr>
        <p:txBody>
          <a:bodyPr wrap="square" lIns="91394" tIns="45718" rIns="91394" bIns="45718">
            <a:spAutoFit/>
          </a:bodyPr>
          <a:lstStyle/>
          <a:p>
            <a:pPr marL="0" marR="0" lvl="0" indent="0" algn="ctr" defTabSz="6854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3 + 7 + 5 = 15</a:t>
            </a:r>
          </a:p>
        </p:txBody>
      </p:sp>
    </p:spTree>
    <p:extLst>
      <p:ext uri="{BB962C8B-B14F-4D97-AF65-F5344CB8AC3E}">
        <p14:creationId xmlns:p14="http://schemas.microsoft.com/office/powerpoint/2010/main" val="378954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3200A3E2-3D67-4808-8FFE-B4C9F6F45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241"/>
            <a:ext cx="12192000" cy="685552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23C76AE-8A02-4E84-88C2-9DBD5F07F02B}"/>
              </a:ext>
            </a:extLst>
          </p:cNvPr>
          <p:cNvSpPr/>
          <p:nvPr/>
        </p:nvSpPr>
        <p:spPr>
          <a:xfrm>
            <a:off x="2379298" y="2134370"/>
            <a:ext cx="7226001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037">
              <a:spcBef>
                <a:spcPct val="50000"/>
              </a:spcBef>
            </a:pPr>
            <a:r>
              <a:rPr lang="en-US" altLang="zh-CN" sz="8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BẢNG CỘNG</a:t>
            </a:r>
            <a:endParaRPr lang="zh-CN" altLang="en-US" sz="80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6814502-3DBF-4690-935E-E46C34FF6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6160"/>
            <a:ext cx="3189872" cy="267117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2A22D1-0B49-44CE-A761-96E991E63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313" y="-347328"/>
            <a:ext cx="3174265" cy="34269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22120E9-3ED9-4350-99F2-1285086D7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781" y="4160387"/>
            <a:ext cx="3599219" cy="279991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2A64447-3A1B-44C0-A70D-765B18FAA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88" y="917753"/>
            <a:ext cx="1695309" cy="2161905"/>
          </a:xfrm>
          <a:prstGeom prst="rect">
            <a:avLst/>
          </a:prstGeom>
        </p:spPr>
      </p:pic>
      <p:sp>
        <p:nvSpPr>
          <p:cNvPr id="10" name="矩形 8">
            <a:extLst>
              <a:ext uri="{FF2B5EF4-FFF2-40B4-BE49-F238E27FC236}">
                <a16:creationId xmlns:a16="http://schemas.microsoft.com/office/drawing/2014/main" id="{E23C76AE-8A02-4E84-88C2-9DBD5F07F02B}"/>
              </a:ext>
            </a:extLst>
          </p:cNvPr>
          <p:cNvSpPr/>
          <p:nvPr/>
        </p:nvSpPr>
        <p:spPr>
          <a:xfrm>
            <a:off x="2483032" y="3911640"/>
            <a:ext cx="7226001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037">
              <a:spcBef>
                <a:spcPct val="50000"/>
              </a:spcBef>
            </a:pPr>
            <a:r>
              <a:rPr lang="en-US" altLang="zh-CN" sz="5500" b="1" dirty="0">
                <a:solidFill>
                  <a:srgbClr val="FF0000"/>
                </a:solidFill>
                <a:latin typeface="VNI-Avo" pitchFamily="2" charset="0"/>
                <a:ea typeface="微软雅黑" panose="020B0503020204020204" pitchFamily="34" charset="-122"/>
              </a:rPr>
              <a:t>( TIEÁT 3)</a:t>
            </a:r>
            <a:endParaRPr lang="zh-CN" altLang="en-US" sz="5500" b="1" dirty="0">
              <a:solidFill>
                <a:srgbClr val="FF0000"/>
              </a:solidFill>
              <a:latin typeface="VNI-Avo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158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D65014FA-D678-439B-A370-778C37008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94" y="3857708"/>
            <a:ext cx="1800396" cy="10653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2A697DB-24F0-4DD8-BA5F-3A9A5E456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46" y="1766935"/>
            <a:ext cx="1697415" cy="1065324"/>
          </a:xfrm>
          <a:prstGeom prst="rect">
            <a:avLst/>
          </a:prstGeom>
        </p:spPr>
      </p:pic>
      <p:sp>
        <p:nvSpPr>
          <p:cNvPr id="26" name="Textbox 2">
            <a:extLst>
              <a:ext uri="{FF2B5EF4-FFF2-40B4-BE49-F238E27FC236}">
                <a16:creationId xmlns:a16="http://schemas.microsoft.com/office/drawing/2014/main" id="{A7E8B870-4495-4A39-A7FE-F342B20ECBA1}"/>
              </a:ext>
            </a:extLst>
          </p:cNvPr>
          <p:cNvSpPr txBox="1"/>
          <p:nvPr/>
        </p:nvSpPr>
        <p:spPr>
          <a:xfrm>
            <a:off x="742659" y="1963924"/>
            <a:ext cx="10575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        &lt; 7 + 2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8C64BDC0-1A9A-48D8-BEE5-0C22B52C6C0A}"/>
              </a:ext>
            </a:extLst>
          </p:cNvPr>
          <p:cNvSpPr txBox="1"/>
          <p:nvPr/>
        </p:nvSpPr>
        <p:spPr>
          <a:xfrm>
            <a:off x="742658" y="4025741"/>
            <a:ext cx="10575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        &gt; 8 + 3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7ED0F7D6-8422-4EBA-8BA0-E68984819193}"/>
              </a:ext>
            </a:extLst>
          </p:cNvPr>
          <p:cNvSpPr txBox="1"/>
          <p:nvPr/>
        </p:nvSpPr>
        <p:spPr>
          <a:xfrm>
            <a:off x="1097010" y="387641"/>
            <a:ext cx="10575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32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32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32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B044143-E3B5-47C8-902B-BA336DF30871}"/>
              </a:ext>
            </a:extLst>
          </p:cNvPr>
          <p:cNvSpPr/>
          <p:nvPr/>
        </p:nvSpPr>
        <p:spPr>
          <a:xfrm>
            <a:off x="388307" y="325677"/>
            <a:ext cx="708704" cy="7087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FFFF"/>
                </a:solidFill>
                <a:latin typeface="Calibri"/>
              </a:rPr>
              <a:t>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03FF2C-DF27-4650-B0A1-702DFB3CC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786" y="1719973"/>
            <a:ext cx="986006" cy="966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0A3DB89-8D39-41DD-8E95-A6DC04728E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786" y="3040593"/>
            <a:ext cx="986006" cy="966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2254491-3CF9-46DD-A81C-FCA8E51F41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910" y="4373402"/>
            <a:ext cx="986006" cy="966671"/>
          </a:xfrm>
          <a:prstGeom prst="rect">
            <a:avLst/>
          </a:prstGeom>
        </p:spPr>
      </p:pic>
      <p:sp>
        <p:nvSpPr>
          <p:cNvPr id="28" name="Right Brace 27">
            <a:extLst>
              <a:ext uri="{FF2B5EF4-FFF2-40B4-BE49-F238E27FC236}">
                <a16:creationId xmlns:a16="http://schemas.microsoft.com/office/drawing/2014/main" id="{9AF4EAD1-E30C-4DE8-852C-AA4870530A2C}"/>
              </a:ext>
            </a:extLst>
          </p:cNvPr>
          <p:cNvSpPr/>
          <p:nvPr/>
        </p:nvSpPr>
        <p:spPr>
          <a:xfrm rot="5400000">
            <a:off x="4297413" y="2178498"/>
            <a:ext cx="406214" cy="1314534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">
            <a:extLst>
              <a:ext uri="{FF2B5EF4-FFF2-40B4-BE49-F238E27FC236}">
                <a16:creationId xmlns:a16="http://schemas.microsoft.com/office/drawing/2014/main" id="{70C17644-0CE4-4F6C-A4E3-AC083331E330}"/>
              </a:ext>
            </a:extLst>
          </p:cNvPr>
          <p:cNvSpPr txBox="1"/>
          <p:nvPr/>
        </p:nvSpPr>
        <p:spPr>
          <a:xfrm>
            <a:off x="4201694" y="2934378"/>
            <a:ext cx="1940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36E8E696-3DC3-4664-ABCC-1E5762860484}"/>
              </a:ext>
            </a:extLst>
          </p:cNvPr>
          <p:cNvSpPr/>
          <p:nvPr/>
        </p:nvSpPr>
        <p:spPr>
          <a:xfrm rot="5400000">
            <a:off x="4250251" y="4268891"/>
            <a:ext cx="406214" cy="1314534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2">
            <a:extLst>
              <a:ext uri="{FF2B5EF4-FFF2-40B4-BE49-F238E27FC236}">
                <a16:creationId xmlns:a16="http://schemas.microsoft.com/office/drawing/2014/main" id="{911BC502-F52C-45F2-B444-21DE8F50ACED}"/>
              </a:ext>
            </a:extLst>
          </p:cNvPr>
          <p:cNvSpPr txBox="1"/>
          <p:nvPr/>
        </p:nvSpPr>
        <p:spPr>
          <a:xfrm>
            <a:off x="4154532" y="5024771"/>
            <a:ext cx="1940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58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49036 0.027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18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834 L -0.48985 -0.0620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92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7ED0F7D6-8422-4EBA-8BA0-E68984819193}"/>
              </a:ext>
            </a:extLst>
          </p:cNvPr>
          <p:cNvSpPr txBox="1"/>
          <p:nvPr/>
        </p:nvSpPr>
        <p:spPr>
          <a:xfrm>
            <a:off x="1227816" y="251304"/>
            <a:ext cx="105758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chỗ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xếp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ự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B044143-E3B5-47C8-902B-BA336DF30871}"/>
              </a:ext>
            </a:extLst>
          </p:cNvPr>
          <p:cNvSpPr/>
          <p:nvPr/>
        </p:nvSpPr>
        <p:spPr>
          <a:xfrm>
            <a:off x="388307" y="325677"/>
            <a:ext cx="708704" cy="7087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B10257-4FD7-4D79-9838-49B6DC40B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7" y="2134183"/>
            <a:ext cx="2675850" cy="2797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45DC2F-1072-4FA8-A46F-CEE49B276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326" y="2246997"/>
            <a:ext cx="2675295" cy="26842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E60DB6-1D85-43F6-9AE2-E34A44C083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790" y="2437446"/>
            <a:ext cx="2676117" cy="26066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3C25A1-2506-4907-A49F-283A3050D2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326" y="2246997"/>
            <a:ext cx="2815701" cy="2797056"/>
          </a:xfrm>
          <a:prstGeom prst="rect">
            <a:avLst/>
          </a:prstGeom>
        </p:spPr>
      </p:pic>
      <p:sp>
        <p:nvSpPr>
          <p:cNvPr id="24" name="Textbox 2">
            <a:extLst>
              <a:ext uri="{FF2B5EF4-FFF2-40B4-BE49-F238E27FC236}">
                <a16:creationId xmlns:a16="http://schemas.microsoft.com/office/drawing/2014/main" id="{F5B7B65D-B7C4-46B4-9B42-C2CDF726A7FC}"/>
              </a:ext>
            </a:extLst>
          </p:cNvPr>
          <p:cNvSpPr txBox="1"/>
          <p:nvPr/>
        </p:nvSpPr>
        <p:spPr>
          <a:xfrm>
            <a:off x="2090992" y="4117864"/>
            <a:ext cx="1340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2" name="Textbox 2">
            <a:extLst>
              <a:ext uri="{FF2B5EF4-FFF2-40B4-BE49-F238E27FC236}">
                <a16:creationId xmlns:a16="http://schemas.microsoft.com/office/drawing/2014/main" id="{060CC138-BE2C-4697-AA36-D3DF0B8AF9FA}"/>
              </a:ext>
            </a:extLst>
          </p:cNvPr>
          <p:cNvSpPr txBox="1"/>
          <p:nvPr/>
        </p:nvSpPr>
        <p:spPr>
          <a:xfrm>
            <a:off x="5175273" y="4117864"/>
            <a:ext cx="1340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812B4907-FA4E-4078-9DC5-724A35C7AC60}"/>
              </a:ext>
            </a:extLst>
          </p:cNvPr>
          <p:cNvSpPr txBox="1"/>
          <p:nvPr/>
        </p:nvSpPr>
        <p:spPr>
          <a:xfrm>
            <a:off x="8056309" y="4212129"/>
            <a:ext cx="1340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4" name="Textbox 2">
            <a:extLst>
              <a:ext uri="{FF2B5EF4-FFF2-40B4-BE49-F238E27FC236}">
                <a16:creationId xmlns:a16="http://schemas.microsoft.com/office/drawing/2014/main" id="{9B89B917-9290-41D9-96E7-0F97321743BC}"/>
              </a:ext>
            </a:extLst>
          </p:cNvPr>
          <p:cNvSpPr txBox="1"/>
          <p:nvPr/>
        </p:nvSpPr>
        <p:spPr>
          <a:xfrm>
            <a:off x="11133452" y="4223353"/>
            <a:ext cx="1340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5339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41068 0.227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34" y="1136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8347 0.2270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1134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-0.56224 0.2136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12" y="1067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07096 0.2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5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-0.48997 -0.0164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75" y="-34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4.16667E-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8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3.75E-6 4.81481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48997 0.0164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31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83F7132-958B-4542-97FF-C09DF2A3CB10}"/>
              </a:ext>
            </a:extLst>
          </p:cNvPr>
          <p:cNvSpPr txBox="1"/>
          <p:nvPr/>
        </p:nvSpPr>
        <p:spPr>
          <a:xfrm>
            <a:off x="1071563" y="199970"/>
            <a:ext cx="10101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3001C66-9B1F-4B9A-8299-0598EE0AF0A7}"/>
              </a:ext>
            </a:extLst>
          </p:cNvPr>
          <p:cNvSpPr/>
          <p:nvPr/>
        </p:nvSpPr>
        <p:spPr>
          <a:xfrm>
            <a:off x="328613" y="137401"/>
            <a:ext cx="742950" cy="7429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EA4A10-E6A4-42A2-9C21-0B9AC52CF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4" y="949549"/>
            <a:ext cx="11331092" cy="4958902"/>
          </a:xfrm>
          <a:prstGeom prst="rect">
            <a:avLst/>
          </a:prstGeom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C812363E-F07E-46E1-9EC3-5617C1D82327}"/>
              </a:ext>
            </a:extLst>
          </p:cNvPr>
          <p:cNvSpPr txBox="1"/>
          <p:nvPr/>
        </p:nvSpPr>
        <p:spPr>
          <a:xfrm>
            <a:off x="430454" y="5616063"/>
            <a:ext cx="115545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CB51B4E5-FF83-4502-A9BF-14697B7BE128}"/>
              </a:ext>
            </a:extLst>
          </p:cNvPr>
          <p:cNvSpPr txBox="1"/>
          <p:nvPr/>
        </p:nvSpPr>
        <p:spPr>
          <a:xfrm>
            <a:off x="1773479" y="5616063"/>
            <a:ext cx="115545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5E00F653-4226-4E1B-90FF-C291EBD59D54}"/>
              </a:ext>
            </a:extLst>
          </p:cNvPr>
          <p:cNvSpPr txBox="1"/>
          <p:nvPr/>
        </p:nvSpPr>
        <p:spPr>
          <a:xfrm>
            <a:off x="3116504" y="5650112"/>
            <a:ext cx="115545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9EAF4AE6-D6E1-4FEF-A76D-201377FEE5AC}"/>
              </a:ext>
            </a:extLst>
          </p:cNvPr>
          <p:cNvSpPr txBox="1"/>
          <p:nvPr/>
        </p:nvSpPr>
        <p:spPr>
          <a:xfrm>
            <a:off x="4445241" y="5643536"/>
            <a:ext cx="115545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A332CC0A-3079-4510-94B1-048EE397E278}"/>
              </a:ext>
            </a:extLst>
          </p:cNvPr>
          <p:cNvSpPr txBox="1"/>
          <p:nvPr/>
        </p:nvSpPr>
        <p:spPr>
          <a:xfrm>
            <a:off x="6539273" y="5643536"/>
            <a:ext cx="115545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70D5E6B1-45AE-436E-8B6E-31A62D578DB4}"/>
              </a:ext>
            </a:extLst>
          </p:cNvPr>
          <p:cNvSpPr txBox="1"/>
          <p:nvPr/>
        </p:nvSpPr>
        <p:spPr>
          <a:xfrm>
            <a:off x="7882298" y="5643536"/>
            <a:ext cx="115545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07A55C0B-4047-4798-96F6-BA0C2ED7F803}"/>
              </a:ext>
            </a:extLst>
          </p:cNvPr>
          <p:cNvSpPr txBox="1"/>
          <p:nvPr/>
        </p:nvSpPr>
        <p:spPr>
          <a:xfrm>
            <a:off x="9225323" y="5677585"/>
            <a:ext cx="115545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70096AD3-CEEB-4A29-AF31-21603BD5F4EC}"/>
              </a:ext>
            </a:extLst>
          </p:cNvPr>
          <p:cNvSpPr txBox="1"/>
          <p:nvPr/>
        </p:nvSpPr>
        <p:spPr>
          <a:xfrm>
            <a:off x="10554060" y="5671009"/>
            <a:ext cx="115545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78A4D70-9048-4254-BDB7-3A08AAB24784}"/>
              </a:ext>
            </a:extLst>
          </p:cNvPr>
          <p:cNvSpPr/>
          <p:nvPr/>
        </p:nvSpPr>
        <p:spPr>
          <a:xfrm>
            <a:off x="3116504" y="2302526"/>
            <a:ext cx="1155458" cy="2740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9A7E154-D32B-4D86-A489-A7B2C3D18E8C}"/>
              </a:ext>
            </a:extLst>
          </p:cNvPr>
          <p:cNvSpPr/>
          <p:nvPr/>
        </p:nvSpPr>
        <p:spPr>
          <a:xfrm>
            <a:off x="10606088" y="2445401"/>
            <a:ext cx="1155458" cy="2740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6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6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39934&quot;&gt;&lt;property id=&quot;20148&quot; value=&quot;5&quot;/&gt;&lt;property id=&quot;20300&quot; value=&quot;Slide 2&quot;/&gt;&lt;property id=&quot;20307&quot; value=&quot;265&quot;/&gt;&lt;/object&gt;&lt;object type=&quot;3&quot; unique_id=&quot;440215&quot;&gt;&lt;property id=&quot;20148&quot; value=&quot;5&quot;/&gt;&lt;property id=&quot;20300&quot; value=&quot;Slide 17&quot;/&gt;&lt;property id=&quot;20307&quot; value=&quot;279&quot;/&gt;&lt;/object&gt;&lt;object type=&quot;3&quot; unique_id=&quot;440216&quot;&gt;&lt;property id=&quot;20148&quot; value=&quot;5&quot;/&gt;&lt;property id=&quot;20300&quot; value=&quot;Slide 18&quot;/&gt;&lt;property id=&quot;20307&quot; value=&quot;280&quot;/&gt;&lt;/object&gt;&lt;object type=&quot;3&quot; unique_id=&quot;440217&quot;&gt;&lt;property id=&quot;20148&quot; value=&quot;5&quot;/&gt;&lt;property id=&quot;20300&quot; value=&quot;Slide 19&quot;/&gt;&lt;property id=&quot;20307&quot; value=&quot;281&quot;/&gt;&lt;/object&gt;&lt;object type=&quot;3&quot; unique_id=&quot;440218&quot;&gt;&lt;property id=&quot;20148&quot; value=&quot;5&quot;/&gt;&lt;property id=&quot;20300&quot; value=&quot;Slide 29 - &amp;quot;CHIM ĐƯA THƯ&amp;quot;&quot;/&gt;&lt;property id=&quot;20307&quot; value=&quot;276&quot;/&gt;&lt;/object&gt;&lt;object type=&quot;3&quot; unique_id=&quot;440219&quot;&gt;&lt;property id=&quot;20148&quot; value=&quot;5&quot;/&gt;&lt;property id=&quot;20300&quot; value=&quot;Slide 30&quot;/&gt;&lt;property id=&quot;20307&quot; value=&quot;277&quot;/&gt;&lt;/object&gt;&lt;object type=&quot;3&quot; unique_id=&quot;440335&quot;&gt;&lt;property id=&quot;20148&quot; value=&quot;5&quot;/&gt;&lt;property id=&quot;20300&quot; value=&quot;Slide 28&quot;/&gt;&lt;property id=&quot;20307&quot; value=&quot;282&quot;/&gt;&lt;/object&gt;&lt;object type=&quot;3&quot; unique_id=&quot;440480&quot;&gt;&lt;property id=&quot;20148&quot; value=&quot;5&quot;/&gt;&lt;property id=&quot;20300&quot; value=&quot;Slide 3&quot;/&gt;&lt;property id=&quot;20307&quot; value=&quot;284&quot;/&gt;&lt;/object&gt;&lt;object type=&quot;3&quot; unique_id=&quot;440588&quot;&gt;&lt;property id=&quot;20148&quot; value=&quot;5&quot;/&gt;&lt;property id=&quot;20300&quot; value=&quot;Slide 4&quot;/&gt;&lt;property id=&quot;20307&quot; value=&quot;285&quot;/&gt;&lt;/object&gt;&lt;object type=&quot;3&quot; unique_id=&quot;440589&quot;&gt;&lt;property id=&quot;20148&quot; value=&quot;5&quot;/&gt;&lt;property id=&quot;20300&quot; value=&quot;Slide 5&quot;/&gt;&lt;property id=&quot;20307&quot; value=&quot;286&quot;/&gt;&lt;/object&gt;&lt;object type=&quot;3&quot; unique_id=&quot;440716&quot;&gt;&lt;property id=&quot;20148&quot; value=&quot;5&quot;/&gt;&lt;property id=&quot;20300&quot; value=&quot;Slide 6&quot;/&gt;&lt;property id=&quot;20307&quot; value=&quot;287&quot;/&gt;&lt;/object&gt;&lt;object type=&quot;3&quot; unique_id=&quot;440717&quot;&gt;&lt;property id=&quot;20148&quot; value=&quot;5&quot;/&gt;&lt;property id=&quot;20300&quot; value=&quot;Slide 7&quot;/&gt;&lt;property id=&quot;20307&quot; value=&quot;288&quot;/&gt;&lt;/object&gt;&lt;object type=&quot;3&quot; unique_id=&quot;440787&quot;&gt;&lt;property id=&quot;20148&quot; value=&quot;5&quot;/&gt;&lt;property id=&quot;20300&quot; value=&quot;Slide 8&quot;/&gt;&lt;property id=&quot;20307&quot; value=&quot;289&quot;/&gt;&lt;/object&gt;&lt;object type=&quot;3&quot; unique_id=&quot;441004&quot;&gt;&lt;property id=&quot;20148&quot; value=&quot;5&quot;/&gt;&lt;property id=&quot;20300&quot; value=&quot;Slide 9&quot;/&gt;&lt;property id=&quot;20307&quot; value=&quot;290&quot;/&gt;&lt;/object&gt;&lt;object type=&quot;3&quot; unique_id=&quot;482095&quot;&gt;&lt;property id=&quot;20148&quot; value=&quot;5&quot;/&gt;&lt;property id=&quot;20300&quot; value=&quot;Slide 1&quot;/&gt;&lt;property id=&quot;20307&quot; value=&quot;291&quot;/&gt;&lt;/object&gt;&lt;object type=&quot;3&quot; unique_id=&quot;482096&quot;&gt;&lt;property id=&quot;20148&quot; value=&quot;5&quot;/&gt;&lt;property id=&quot;20300&quot; value=&quot;Slide 10&quot;/&gt;&lt;property id=&quot;20307&quot; value=&quot;292&quot;/&gt;&lt;/object&gt;&lt;object type=&quot;3&quot; unique_id=&quot;482351&quot;&gt;&lt;property id=&quot;20148&quot; value=&quot;5&quot;/&gt;&lt;property id=&quot;20300&quot; value=&quot;Slide 11&quot;/&gt;&lt;property id=&quot;20307&quot; value=&quot;294&quot;/&gt;&lt;/object&gt;&lt;object type=&quot;3&quot; unique_id=&quot;482482&quot;&gt;&lt;property id=&quot;20148&quot; value=&quot;5&quot;/&gt;&lt;property id=&quot;20300&quot; value=&quot;Slide 12&quot;/&gt;&lt;property id=&quot;20307&quot; value=&quot;295&quot;/&gt;&lt;/object&gt;&lt;object type=&quot;3&quot; unique_id=&quot;483081&quot;&gt;&lt;property id=&quot;20148&quot; value=&quot;5&quot;/&gt;&lt;property id=&quot;20300&quot; value=&quot;Slide 13&quot;/&gt;&lt;property id=&quot;20307&quot; value=&quot;296&quot;/&gt;&lt;/object&gt;&lt;object type=&quot;3&quot; unique_id=&quot;483487&quot;&gt;&lt;property id=&quot;20148&quot; value=&quot;5&quot;/&gt;&lt;property id=&quot;20300&quot; value=&quot;Slide 14&quot;/&gt;&lt;property id=&quot;20307&quot; value=&quot;297&quot;/&gt;&lt;/object&gt;&lt;object type=&quot;3&quot; unique_id=&quot;483572&quot;&gt;&lt;property id=&quot;20148&quot; value=&quot;5&quot;/&gt;&lt;property id=&quot;20300&quot; value=&quot;Slide 15&quot;/&gt;&lt;property id=&quot;20307&quot; value=&quot;298&quot;/&gt;&lt;/object&gt;&lt;object type=&quot;3&quot; unique_id=&quot;483908&quot;&gt;&lt;property id=&quot;20148&quot; value=&quot;5&quot;/&gt;&lt;property id=&quot;20300&quot; value=&quot;Slide 16&quot;/&gt;&lt;property id=&quot;20307&quot; value=&quot;299&quot;/&gt;&lt;/object&gt;&lt;object type=&quot;3&quot; unique_id=&quot;483909&quot;&gt;&lt;property id=&quot;20148&quot; value=&quot;5&quot;/&gt;&lt;property id=&quot;20300&quot; value=&quot;Slide 21&quot;/&gt;&lt;property id=&quot;20307&quot; value=&quot;300&quot;/&gt;&lt;/object&gt;&lt;object type=&quot;3&quot; unique_id=&quot;483910&quot;&gt;&lt;property id=&quot;20148&quot; value=&quot;5&quot;/&gt;&lt;property id=&quot;20300&quot; value=&quot;Slide 22&quot;/&gt;&lt;property id=&quot;20307&quot; value=&quot;301&quot;/&gt;&lt;/object&gt;&lt;object type=&quot;3&quot; unique_id=&quot;484047&quot;&gt;&lt;property id=&quot;20148&quot; value=&quot;5&quot;/&gt;&lt;property id=&quot;20300&quot; value=&quot;Slide 20&quot;/&gt;&lt;property id=&quot;20307&quot; value=&quot;306&quot;/&gt;&lt;/object&gt;&lt;object type=&quot;3&quot; unique_id=&quot;484327&quot;&gt;&lt;property id=&quot;20148&quot; value=&quot;5&quot;/&gt;&lt;property id=&quot;20300&quot; value=&quot;Slide 23&quot;/&gt;&lt;property id=&quot;20307&quot; value=&quot;307&quot;/&gt;&lt;/object&gt;&lt;object type=&quot;3&quot; unique_id=&quot;484328&quot;&gt;&lt;property id=&quot;20148&quot; value=&quot;5&quot;/&gt;&lt;property id=&quot;20300&quot; value=&quot;Slide 24&quot;/&gt;&lt;property id=&quot;20307&quot; value=&quot;308&quot;/&gt;&lt;/object&gt;&lt;object type=&quot;3&quot; unique_id=&quot;484329&quot;&gt;&lt;property id=&quot;20148&quot; value=&quot;5&quot;/&gt;&lt;property id=&quot;20300&quot; value=&quot;Slide 25&quot;/&gt;&lt;property id=&quot;20307&quot; value=&quot;309&quot;/&gt;&lt;/object&gt;&lt;object type=&quot;3&quot; unique_id=&quot;484330&quot;&gt;&lt;property id=&quot;20148&quot; value=&quot;5&quot;/&gt;&lt;property id=&quot;20300&quot; value=&quot;Slide 26&quot;/&gt;&lt;property id=&quot;20307&quot; value=&quot;310&quot;/&gt;&lt;/object&gt;&lt;object type=&quot;3&quot; unique_id=&quot;484331&quot;&gt;&lt;property id=&quot;20148&quot; value=&quot;5&quot;/&gt;&lt;property id=&quot;20300&quot; value=&quot;Slide 27&quot;/&gt;&lt;property id=&quot;20307&quot; value=&quot;311&quot;/&gt;&lt;/object&gt;&lt;object type=&quot;3&quot; unique_id=&quot;484496&quot;&gt;&lt;property id=&quot;20148&quot; value=&quot;5&quot;/&gt;&lt;property id=&quot;20300&quot; value=&quot;Slide 31&quot;/&gt;&lt;property id=&quot;20307&quot; value=&quot;312&quot;/&gt;&lt;/object&gt;&lt;/object&gt;&lt;object type=&quot;8&quot; unique_id=&quot;10018&quot;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152</Words>
  <Application>Microsoft Macintosh PowerPoint</Application>
  <PresentationFormat>Widescreen</PresentationFormat>
  <Paragraphs>61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Arial Unicode MS</vt:lpstr>
      <vt:lpstr>Arial</vt:lpstr>
      <vt:lpstr>Calibri</vt:lpstr>
      <vt:lpstr>Calibri Light</vt:lpstr>
      <vt:lpstr>Garamond</vt:lpstr>
      <vt:lpstr>ITC Avant Garde Std Bk</vt:lpstr>
      <vt:lpstr>Times New Roman</vt:lpstr>
      <vt:lpstr>VNI-Avo</vt:lpstr>
      <vt:lpstr>Wingdings</vt:lpstr>
      <vt:lpstr>1_Office 主题</vt:lpstr>
      <vt:lpstr>3_Organic</vt:lpstr>
      <vt:lpstr>9_Office Theme</vt:lpstr>
      <vt:lpstr>2_Office 主题</vt:lpstr>
      <vt:lpstr>7_Office Theme</vt:lpstr>
      <vt:lpstr>10_Office Theme</vt:lpstr>
      <vt:lpstr>Toán 2 SHS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</dc:creator>
  <cp:lastModifiedBy>Le Thi Ngoc Quy</cp:lastModifiedBy>
  <cp:revision>116</cp:revision>
  <dcterms:created xsi:type="dcterms:W3CDTF">2021-01-08T03:00:40Z</dcterms:created>
  <dcterms:modified xsi:type="dcterms:W3CDTF">2023-06-14T05:56:34Z</dcterms:modified>
</cp:coreProperties>
</file>